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62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木内 亘" userId="5ea1ac23-5aa3-4fcf-a2b7-358496327cc0" providerId="ADAL" clId="{43128D40-E599-4E60-98EC-5F43746E8079}"/>
    <pc:docChg chg="undo custSel modSld">
      <pc:chgData name="木内 亘" userId="5ea1ac23-5aa3-4fcf-a2b7-358496327cc0" providerId="ADAL" clId="{43128D40-E599-4E60-98EC-5F43746E8079}" dt="2021-02-12T07:41:55.847" v="114"/>
      <pc:docMkLst>
        <pc:docMk/>
      </pc:docMkLst>
      <pc:sldChg chg="addSp delSp modSp mod">
        <pc:chgData name="木内 亘" userId="5ea1ac23-5aa3-4fcf-a2b7-358496327cc0" providerId="ADAL" clId="{43128D40-E599-4E60-98EC-5F43746E8079}" dt="2021-02-12T07:41:55.847" v="114"/>
        <pc:sldMkLst>
          <pc:docMk/>
          <pc:sldMk cId="947140346" sldId="256"/>
        </pc:sldMkLst>
        <pc:spChg chg="add del">
          <ac:chgData name="木内 亘" userId="5ea1ac23-5aa3-4fcf-a2b7-358496327cc0" providerId="ADAL" clId="{43128D40-E599-4E60-98EC-5F43746E8079}" dt="2021-02-12T07:29:26.128" v="8" actId="478"/>
          <ac:spMkLst>
            <pc:docMk/>
            <pc:sldMk cId="947140346" sldId="256"/>
            <ac:spMk id="2" creationId="{54687FCE-E82B-447F-8583-6394791FBC06}"/>
          </ac:spMkLst>
        </pc:spChg>
        <pc:graphicFrameChg chg="mod modGraphic">
          <ac:chgData name="木内 亘" userId="5ea1ac23-5aa3-4fcf-a2b7-358496327cc0" providerId="ADAL" clId="{43128D40-E599-4E60-98EC-5F43746E8079}" dt="2021-02-12T07:41:55.847" v="114"/>
          <ac:graphicFrameMkLst>
            <pc:docMk/>
            <pc:sldMk cId="947140346" sldId="256"/>
            <ac:graphicFrameMk id="4" creationId="{B91B3082-2847-456C-BA98-B02CD88D37B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4FC63-B6ED-4269-AA82-3EB4B004DFCC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6D667-D859-464F-B43C-A625B07FB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162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CCEF1-6A9F-4D4D-8066-564E347C2DB8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A66-6E23-4B98-8DD1-B995D8164E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97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CCEF1-6A9F-4D4D-8066-564E347C2DB8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A66-6E23-4B98-8DD1-B995D8164E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398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CCEF1-6A9F-4D4D-8066-564E347C2DB8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A66-6E23-4B98-8DD1-B995D8164E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891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CCEF1-6A9F-4D4D-8066-564E347C2DB8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A66-6E23-4B98-8DD1-B995D8164E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179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CCEF1-6A9F-4D4D-8066-564E347C2DB8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A66-6E23-4B98-8DD1-B995D8164E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267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CCEF1-6A9F-4D4D-8066-564E347C2DB8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A66-6E23-4B98-8DD1-B995D8164E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91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CCEF1-6A9F-4D4D-8066-564E347C2DB8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A66-6E23-4B98-8DD1-B995D8164E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238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CCEF1-6A9F-4D4D-8066-564E347C2DB8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A66-6E23-4B98-8DD1-B995D8164E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184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CCEF1-6A9F-4D4D-8066-564E347C2DB8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A66-6E23-4B98-8DD1-B995D8164E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781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CCEF1-6A9F-4D4D-8066-564E347C2DB8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A66-6E23-4B98-8DD1-B995D8164E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701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CCEF1-6A9F-4D4D-8066-564E347C2DB8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A66-6E23-4B98-8DD1-B995D8164E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63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CCEF1-6A9F-4D4D-8066-564E347C2DB8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F5A66-6E23-4B98-8DD1-B995D8164E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478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B91B3082-2847-456C-BA98-B02CD88D37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912019"/>
              </p:ext>
            </p:extLst>
          </p:nvPr>
        </p:nvGraphicFramePr>
        <p:xfrm>
          <a:off x="8709" y="165462"/>
          <a:ext cx="9892938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3341">
                  <a:extLst>
                    <a:ext uri="{9D8B030D-6E8A-4147-A177-3AD203B41FA5}">
                      <a16:colId xmlns:a16="http://schemas.microsoft.com/office/drawing/2014/main" val="3203481467"/>
                    </a:ext>
                  </a:extLst>
                </a:gridCol>
                <a:gridCol w="5441951">
                  <a:extLst>
                    <a:ext uri="{9D8B030D-6E8A-4147-A177-3AD203B41FA5}">
                      <a16:colId xmlns:a16="http://schemas.microsoft.com/office/drawing/2014/main" val="3930093384"/>
                    </a:ext>
                  </a:extLst>
                </a:gridCol>
                <a:gridCol w="3297646">
                  <a:extLst>
                    <a:ext uri="{9D8B030D-6E8A-4147-A177-3AD203B41FA5}">
                      <a16:colId xmlns:a16="http://schemas.microsoft.com/office/drawing/2014/main" val="32125342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提案番号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(6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桁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申請技術名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申請学会名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8063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○○○○○○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□□□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日本△△学会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792302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009DC4-4089-40E0-8FF0-6C51385EA2CD}"/>
              </a:ext>
            </a:extLst>
          </p:cNvPr>
          <p:cNvSpPr txBox="1"/>
          <p:nvPr/>
        </p:nvSpPr>
        <p:spPr>
          <a:xfrm>
            <a:off x="9094394" y="-42905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概要図書式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2496700-EEFD-111A-807D-35FDC7871434}"/>
              </a:ext>
            </a:extLst>
          </p:cNvPr>
          <p:cNvSpPr txBox="1"/>
          <p:nvPr/>
        </p:nvSpPr>
        <p:spPr>
          <a:xfrm>
            <a:off x="8709" y="931896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技術の概要</a:t>
            </a: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BADF300-E702-45B2-A473-A324ABB26A87}"/>
              </a:ext>
            </a:extLst>
          </p:cNvPr>
          <p:cNvSpPr txBox="1"/>
          <p:nvPr/>
        </p:nvSpPr>
        <p:spPr>
          <a:xfrm>
            <a:off x="8709" y="3542270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対象疾患</a:t>
            </a: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BEA672D-129B-0699-922D-B9AC7C5E6B74}"/>
              </a:ext>
            </a:extLst>
          </p:cNvPr>
          <p:cNvSpPr txBox="1"/>
          <p:nvPr/>
        </p:nvSpPr>
        <p:spPr>
          <a:xfrm>
            <a:off x="4867333" y="931896"/>
            <a:ext cx="21531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既存の治療法との比較</a:t>
            </a: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5200FF3-4E85-4F34-164C-2D1BDFB776E9}"/>
              </a:ext>
            </a:extLst>
          </p:cNvPr>
          <p:cNvSpPr txBox="1"/>
          <p:nvPr/>
        </p:nvSpPr>
        <p:spPr>
          <a:xfrm>
            <a:off x="4953000" y="3542270"/>
            <a:ext cx="28777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有効性及び診療報酬上の取扱い</a:t>
            </a: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7140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1668</TotalTime>
  <Words>50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コメント</dc:creator>
  <cp:lastModifiedBy>内科学会　松本</cp:lastModifiedBy>
  <cp:revision>15</cp:revision>
  <dcterms:created xsi:type="dcterms:W3CDTF">2020-12-22T04:26:57Z</dcterms:created>
  <dcterms:modified xsi:type="dcterms:W3CDTF">2025-02-25T07:21:50Z</dcterms:modified>
</cp:coreProperties>
</file>