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7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9CF1F-4174-45E9-840F-C7A151749053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9118E-E519-49F7-9AFA-97B96B007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537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51B39C-89B8-42F3-AB8B-5E10341F54C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59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E8E49-D989-4FDB-B4DE-8A6DB2D53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A209CA-466D-4890-A7F9-FB22993FC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B104AC-E4E7-4EAC-9D9B-C8A27D42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2F3AA-1372-42E6-B647-2F94252407AE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2644CC-31AE-498F-B50B-9F0969F8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21F93D-FACD-46C7-8733-8C78D734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9FB96-48B2-43A8-9B9E-C0BBEDC64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F68993-8BA6-4B3D-941B-5F7A3E4D1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C8816F-9BA5-4BF8-B1D2-C8B85920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098-2FFE-4211-A255-701AD8647E60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7E260B-0295-435F-9200-5CF763B30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76B138-B3AC-4784-B9C2-2B71EC28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9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11B89F1-DAAA-4076-A92D-7E94FC7D5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ABEBEE-1621-4648-8FA7-7C7DD6DF5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03970B-1768-4EE8-9016-C3120C904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0A7E2-AF28-473C-B42F-AD59C985D3B1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937DC-72CB-46B8-A6C7-B1E41C90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90FDD3-9189-4657-AB99-9B0205B5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5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7E4533-53AB-452A-B449-AE2BDB7A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FDBB75-9D03-40C6-BA9E-291CA5B2D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277B86-6A34-4100-843B-9A8BBD62E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1EB1-5626-4901-9948-AF264364E597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557ABF-E0BB-4635-8D4E-F835F1426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5592D9-5518-40A8-AF86-B9D2F555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68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8D855-67F4-426A-9C9D-98D508AA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0C2C03-6C65-41E1-88D9-20C41751C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307CB1-E4A5-48A9-BC8C-13CF2DCD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4FC5-5B6D-479F-8BA9-775C9339A650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41DA93-1AD2-48FC-B33E-B182D3BF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E60975-E153-4C38-AFC3-8D7B851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32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CCDCC-188D-46B5-BA5F-87498804A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139D38-D5C5-47BB-ADF9-3B29FDC18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B80618-47DA-4C58-A0F7-CED41AA9C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EBF818-4137-4D5D-9B48-D1923A87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C2EA-7101-4DA1-8AF9-4549007C8C2B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9EF3EE-FA38-4EB9-B7C8-C6970147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BFEBB5-D25D-4897-A08E-3D11A6AF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5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7BC94-8C99-4F99-BF8B-C1F6ED31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CBB722-2698-4193-A8EA-3273870F6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299B79-746A-4145-B7EB-C951AE6A0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E4C667-A107-4188-9C0B-CCFC36315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1DE63E2-1A59-4380-BF46-4E1786CF7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3993F4-4848-4BBA-A395-36A2AEDF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65D4-9B86-420F-9FE2-664540BAE804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B0E6DAC-DA73-49D0-9ED9-843158F2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1EB1940-D4A6-46F9-928B-9EA21DE7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58222-9AA3-408C-8621-27C6584B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FCF29A5-3F8D-4697-A286-07B98A146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D6EF2-B276-4E20-A27D-FCACF100DF65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54B72CF-DAAD-444B-8588-5DED7A55C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A61528-2D28-4B8E-9422-380A27EC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07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107E6E-855A-4CBE-9544-A50D7CFB5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B5DC-5473-4CC1-A9AF-4986F3F801D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C91284-A8E4-4E55-BFAB-5FEEC27BB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0EFD31-704F-48EC-A473-BA1E1873E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56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1873F-7FBC-4344-8D68-1CDE61F18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22FCD0-A4CC-40DC-9251-9C0059335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4643E8-2DCC-4F8D-A893-73EAB78DB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D59236-D758-4C1E-BED7-1EF22FFB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0696-69A1-487D-A3F9-F6D0A449769A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5F307F-8963-47A3-A4FD-61ED1349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654CA7-C92D-45AE-B5B7-BDABC979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19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8C57E5-7CA1-49E0-9DF3-F4F2B3C1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19010E8-1C2B-45D5-B2EA-08B54AB8E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5748F8-D7D7-4BD9-BACC-BAF7622FE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FF6B20-2E7D-4AB1-8DEE-8B760B45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EF8F-D59D-48B1-B2E4-0DD38358842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699321-FAAE-46C8-9608-3D81368C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0B0DEA-6316-4DE8-BE4B-A87F3CBD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74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6B90E8-A57B-4226-A4DD-95C0D15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7931D9-2A57-489C-A0FC-C81308AF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1C3E54-019B-459A-9EBA-72ED31260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C341-A330-4726-BD9A-50934E2579E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0832FB-9BE8-4B4A-B1FF-630296793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1CABE8-D329-4567-8E2C-D4A341EB9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3E83-37CE-4F99-8227-4B0F94D03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60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1915" y="138043"/>
            <a:ext cx="10990277" cy="4737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学会からの要望の取り扱いに関する内保連ルート</a:t>
            </a:r>
          </a:p>
        </p:txBody>
      </p:sp>
      <p:grpSp>
        <p:nvGrpSpPr>
          <p:cNvPr id="35" name="グループ化 34"/>
          <p:cNvGrpSpPr/>
          <p:nvPr/>
        </p:nvGrpSpPr>
        <p:grpSpPr>
          <a:xfrm>
            <a:off x="203718" y="711663"/>
            <a:ext cx="11861059" cy="5985237"/>
            <a:chOff x="193779" y="711663"/>
            <a:chExt cx="11861059" cy="5985237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1890836" y="760143"/>
              <a:ext cx="69762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学会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530173" y="765554"/>
              <a:ext cx="6596679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内保連：学会別ルート・領域別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25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委員会→提案書取りまとめ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197296" y="1275630"/>
              <a:ext cx="3262433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保険局医療課宛提案書提出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505742" y="1403040"/>
              <a:ext cx="2549096" cy="7078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内保連代表ヒアリング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と医療課への説明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48816" y="2439261"/>
              <a:ext cx="1980029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中医協指定項目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（第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2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章すべて）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672645" y="2419851"/>
              <a:ext cx="2311735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中医協以外の項目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（第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1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章）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633983" y="2439261"/>
              <a:ext cx="1980029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医薬品関連要望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93779" y="3261698"/>
              <a:ext cx="4676397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保険局医療課直轄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（医療課ヒアリング・検討）（医療課調整）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219675" y="3599099"/>
              <a:ext cx="3212738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代表から医療課長への提出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（医療課内検討）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9505742" y="3261698"/>
              <a:ext cx="2236511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医薬食品局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（医薬食品局検討）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00631" y="4084136"/>
              <a:ext cx="4462694" cy="10156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中医協医療技術評価分科会・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専門小委員会（医療課協議・調整）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医療技術評価分科会（案）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325537" y="5163028"/>
              <a:ext cx="3005951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中医協基本問題小委員会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136910" y="5744060"/>
              <a:ext cx="5383205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中医協への診療報酬改定（案）提出と修正・承認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208244" y="6296790"/>
              <a:ext cx="524053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/>
                  <a:ea typeface="ＭＳ Ｐゴシック"/>
                  <a:cs typeface="+mn-cs"/>
                </a:rPr>
                <a:t>中医協会長が厚労大臣に答申し保険収載決定</a:t>
              </a:r>
            </a:p>
          </p:txBody>
        </p:sp>
        <p:sp>
          <p:nvSpPr>
            <p:cNvPr id="19" name="下矢印 18"/>
            <p:cNvSpPr/>
            <p:nvPr/>
          </p:nvSpPr>
          <p:spPr>
            <a:xfrm>
              <a:off x="6580198" y="1115893"/>
              <a:ext cx="496627" cy="2385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0" name="下矢印 19"/>
            <p:cNvSpPr/>
            <p:nvPr/>
          </p:nvSpPr>
          <p:spPr>
            <a:xfrm>
              <a:off x="2283663" y="3124118"/>
              <a:ext cx="496627" cy="2385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1" name="下矢印 20"/>
            <p:cNvSpPr/>
            <p:nvPr/>
          </p:nvSpPr>
          <p:spPr>
            <a:xfrm>
              <a:off x="10321766" y="2821403"/>
              <a:ext cx="496627" cy="44767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2" name="下矢印 21"/>
            <p:cNvSpPr/>
            <p:nvPr/>
          </p:nvSpPr>
          <p:spPr>
            <a:xfrm>
              <a:off x="6580197" y="4275172"/>
              <a:ext cx="496627" cy="9386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3" name="下矢印 22"/>
            <p:cNvSpPr/>
            <p:nvPr/>
          </p:nvSpPr>
          <p:spPr>
            <a:xfrm>
              <a:off x="6573627" y="3097239"/>
              <a:ext cx="496627" cy="5504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4" name="下矢印 23"/>
            <p:cNvSpPr/>
            <p:nvPr/>
          </p:nvSpPr>
          <p:spPr>
            <a:xfrm>
              <a:off x="6580197" y="6088129"/>
              <a:ext cx="496627" cy="2385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5" name="下矢印 24"/>
            <p:cNvSpPr/>
            <p:nvPr/>
          </p:nvSpPr>
          <p:spPr>
            <a:xfrm>
              <a:off x="6580197" y="5531880"/>
              <a:ext cx="496627" cy="2385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2283663" y="3928244"/>
              <a:ext cx="496627" cy="2385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7" name="下矢印 26"/>
            <p:cNvSpPr/>
            <p:nvPr/>
          </p:nvSpPr>
          <p:spPr>
            <a:xfrm rot="4405922">
              <a:off x="5093021" y="660765"/>
              <a:ext cx="386178" cy="30378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9" name="下矢印 28"/>
            <p:cNvSpPr/>
            <p:nvPr/>
          </p:nvSpPr>
          <p:spPr>
            <a:xfrm rot="16200000">
              <a:off x="2836347" y="463779"/>
              <a:ext cx="496627" cy="99239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30" name="下矢印 29"/>
            <p:cNvSpPr/>
            <p:nvPr/>
          </p:nvSpPr>
          <p:spPr>
            <a:xfrm rot="17194078" flipH="1">
              <a:off x="8074452" y="728114"/>
              <a:ext cx="359860" cy="28499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cxnSp>
          <p:nvCxnSpPr>
            <p:cNvPr id="32" name="直線矢印コネクタ 31"/>
            <p:cNvCxnSpPr>
              <a:stCxn id="8" idx="1"/>
            </p:cNvCxnSpPr>
            <p:nvPr/>
          </p:nvCxnSpPr>
          <p:spPr>
            <a:xfrm flipH="1">
              <a:off x="7275443" y="1756983"/>
              <a:ext cx="223029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下矢印 32"/>
            <p:cNvSpPr/>
            <p:nvPr/>
          </p:nvSpPr>
          <p:spPr>
            <a:xfrm rot="3035315">
              <a:off x="8453542" y="3358751"/>
              <a:ext cx="413307" cy="221583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34" name="下矢印 33"/>
            <p:cNvSpPr/>
            <p:nvPr/>
          </p:nvSpPr>
          <p:spPr>
            <a:xfrm rot="18143384" flipH="1">
              <a:off x="5057648" y="4143888"/>
              <a:ext cx="413307" cy="13171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  <p:sp>
          <p:nvSpPr>
            <p:cNvPr id="28" name="下矢印 27"/>
            <p:cNvSpPr/>
            <p:nvPr/>
          </p:nvSpPr>
          <p:spPr>
            <a:xfrm>
              <a:off x="6587470" y="1671236"/>
              <a:ext cx="496627" cy="76802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endParaRPr>
            </a:p>
          </p:txBody>
        </p:sp>
      </p:grpSp>
      <p:sp>
        <p:nvSpPr>
          <p:cNvPr id="36" name="右カーブ矢印 35"/>
          <p:cNvSpPr/>
          <p:nvPr/>
        </p:nvSpPr>
        <p:spPr>
          <a:xfrm flipV="1">
            <a:off x="1457470" y="1948070"/>
            <a:ext cx="347869" cy="10080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/>
              <a:ea typeface="ＭＳ Ｐゴシック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788226" y="1803695"/>
            <a:ext cx="39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＝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96589" y="2537805"/>
            <a:ext cx="3381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A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/>
              <a:ea typeface="ＭＳ Ｐゴシック"/>
              <a:cs typeface="+mn-cs"/>
            </a:endParaRPr>
          </a:p>
        </p:txBody>
      </p:sp>
      <p:sp>
        <p:nvSpPr>
          <p:cNvPr id="40" name="右カーブ矢印 39"/>
          <p:cNvSpPr/>
          <p:nvPr/>
        </p:nvSpPr>
        <p:spPr>
          <a:xfrm rot="16200000" flipV="1">
            <a:off x="5657554" y="2572482"/>
            <a:ext cx="443133" cy="130680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/>
              <a:ea typeface="ＭＳ Ｐゴシック"/>
              <a:cs typeface="+mn-cs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78812" y="1824415"/>
            <a:ext cx="338554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B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/>
              <a:ea typeface="ＭＳ Ｐゴシック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98204" y="2544966"/>
            <a:ext cx="39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＝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95601" y="1824414"/>
            <a:ext cx="2970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N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/>
              <a:ea typeface="ＭＳ Ｐゴシック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51836" y="1801452"/>
            <a:ext cx="39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/>
                <a:ea typeface="ＭＳ Ｐゴシック"/>
                <a:cs typeface="+mn-cs"/>
              </a:rPr>
              <a:t>～</a:t>
            </a:r>
          </a:p>
        </p:txBody>
      </p:sp>
    </p:spTree>
    <p:extLst>
      <p:ext uri="{BB962C8B-B14F-4D97-AF65-F5344CB8AC3E}">
        <p14:creationId xmlns:p14="http://schemas.microsoft.com/office/powerpoint/2010/main" val="40880360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ワイド画面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游ゴシック</vt:lpstr>
      <vt:lpstr>Arial</vt:lpstr>
      <vt:lpstr>1_Office テーマ</vt:lpstr>
      <vt:lpstr>学会からの要望の取り扱いに関する内保連ルート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学会からの要望の取り扱いに関する内保連ルート</dc:title>
  <dc:creator>コメント</dc:creator>
  <cp:lastModifiedBy>コメント</cp:lastModifiedBy>
  <cp:revision>3</cp:revision>
  <dcterms:created xsi:type="dcterms:W3CDTF">2020-01-27T07:55:50Z</dcterms:created>
  <dcterms:modified xsi:type="dcterms:W3CDTF">2020-01-27T08:09:08Z</dcterms:modified>
</cp:coreProperties>
</file>