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73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9CF1F-4174-45E9-840F-C7A151749053}" type="datetimeFigureOut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9118E-E519-49F7-9AFA-97B96B0070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3537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51B39C-89B8-42F3-AB8B-5E10341F54CF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8597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5E8E49-D989-4FDB-B4DE-8A6DB2D538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3A209CA-466D-4890-A7F9-FB22993FCD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B104AC-E4E7-4EAC-9D9B-C8A27D426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2F3AA-1372-42E6-B647-2F94252407AE}" type="datetime1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2644CC-31AE-498F-B50B-9F0969F8C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21F93D-FACD-46C7-8733-8C78D7349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E3E83-37CE-4F99-8227-4B0F94D033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654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59FB96-48B2-43A8-9B9E-C0BBEDC64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7F68993-8BA6-4B3D-941B-5F7A3E4D1C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C8816F-9BA5-4BF8-B1D2-C8B859207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A098-2FFE-4211-A255-701AD8647E60}" type="datetime1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7E260B-0295-435F-9200-5CF763B30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76B138-B3AC-4784-B9C2-2B71EC281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E3E83-37CE-4F99-8227-4B0F94D033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7998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11B89F1-DAAA-4076-A92D-7E94FC7D54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FABEBEE-1621-4648-8FA7-7C7DD6DF50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03970B-1768-4EE8-9016-C3120C904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0A7E2-AF28-473C-B42F-AD59C985D3B1}" type="datetime1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9937DC-72CB-46B8-A6C7-B1E41C905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190FDD3-9189-4657-AB99-9B0205B5B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E3E83-37CE-4F99-8227-4B0F94D033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757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7E4533-53AB-452A-B449-AE2BDB7A9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FDBB75-9D03-40C6-BA9E-291CA5B2D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277B86-6A34-4100-843B-9A8BBD62E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D1EB1-5626-4901-9948-AF264364E597}" type="datetime1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8557ABF-E0BB-4635-8D4E-F835F1426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5592D9-5518-40A8-AF86-B9D2F5554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E3E83-37CE-4F99-8227-4B0F94D033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068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F8D855-67F4-426A-9C9D-98D508AAF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80C2C03-6C65-41E1-88D9-20C41751CD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B307CB1-E4A5-48A9-BC8C-13CF2DCDB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4FC5-5B6D-479F-8BA9-775C9339A650}" type="datetime1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741DA93-1AD2-48FC-B33E-B182D3BFC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4E60975-E153-4C38-AFC3-8D7B85142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E3E83-37CE-4F99-8227-4B0F94D033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3327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ACCDCC-188D-46B5-BA5F-87498804A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139D38-D5C5-47BB-ADF9-3B29FDC18A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9B80618-47DA-4C58-A0F7-CED41AA9C6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2EBF818-4137-4D5D-9B48-D1923A87D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BC2EA-7101-4DA1-8AF9-4549007C8C2B}" type="datetime1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59EF3EE-FA38-4EB9-B7C8-C6970147D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4BFEBB5-D25D-4897-A08E-3D11A6AF8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E3E83-37CE-4F99-8227-4B0F94D033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753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E7BC94-8C99-4F99-BF8B-C1F6ED31D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7CBB722-2698-4193-A8EA-3273870F6A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7299B79-746A-4145-B7EB-C951AE6A0E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EE4C667-A107-4188-9C0B-CCFC36315A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1DE63E2-1A59-4380-BF46-4E1786CF7B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13993F4-4848-4BBA-A395-36A2AEDFA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365D4-9B86-420F-9FE2-664540BAE804}" type="datetime1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B0E6DAC-DA73-49D0-9ED9-843158F2D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1EB1940-D4A6-46F9-928B-9EA21DE72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E3E83-37CE-4F99-8227-4B0F94D033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113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158222-9AA3-408C-8621-27C6584B8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FCF29A5-3F8D-4697-A286-07B98A146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D6EF2-B276-4E20-A27D-FCACF100DF65}" type="datetime1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54B72CF-DAAD-444B-8588-5DED7A55C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3A61528-2D28-4B8E-9422-380A27EC1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E3E83-37CE-4F99-8227-4B0F94D033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9079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7107E6E-855A-4CBE-9544-A50D7CFB5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B5DC-5473-4CC1-A9AF-4986F3F801DC}" type="datetime1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BC91284-A8E4-4E55-BFAB-5FEEC27BB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40EFD31-704F-48EC-A473-BA1E1873E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E3E83-37CE-4F99-8227-4B0F94D033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0569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11873F-7FBC-4344-8D68-1CDE61F18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722FCD0-A4CC-40DC-9251-9C0059335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64643E8-2DCC-4F8D-A893-73EAB78DB7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D59236-D758-4C1E-BED7-1EF22FFB9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70696-69A1-487D-A3F9-F6D0A449769A}" type="datetime1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B5F307F-8963-47A3-A4FD-61ED1349B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A654CA7-C92D-45AE-B5B7-BDABC9799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E3E83-37CE-4F99-8227-4B0F94D033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199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8C57E5-7CA1-49E0-9DF3-F4F2B3C13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19010E8-1C2B-45D5-B2EA-08B54AB8E9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F5748F8-D7D7-4BD9-BACC-BAF7622FED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6FF6B20-2E7D-4AB1-8DEE-8B760B459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3EF8F-D59D-48B1-B2E4-0DD38358842C}" type="datetime1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B699321-FAAE-46C8-9608-3D81368CD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60B0DEA-6316-4DE8-BE4B-A87F3CBD6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E3E83-37CE-4F99-8227-4B0F94D033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74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16B90E8-A57B-4226-A4DD-95C0D150D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7931D9-2A57-489C-A0FC-C81308AFFB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1C3E54-019B-459A-9EBA-72ED31260A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2C341-A330-4726-BD9A-50934E2579EC}" type="datetime1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40832FB-9BE8-4B4A-B1FF-6302967938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1CABE8-D329-4567-8E2C-D4A341EB9C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E3E83-37CE-4F99-8227-4B0F94D033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5609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1915" y="138043"/>
            <a:ext cx="10990277" cy="473774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>
                <a:solidFill>
                  <a:srgbClr val="002060"/>
                </a:solidFill>
              </a:rPr>
              <a:t>学会からの要望の取り扱いに関する内保連ルート</a:t>
            </a:r>
          </a:p>
        </p:txBody>
      </p:sp>
      <p:grpSp>
        <p:nvGrpSpPr>
          <p:cNvPr id="35" name="グループ化 34"/>
          <p:cNvGrpSpPr/>
          <p:nvPr/>
        </p:nvGrpSpPr>
        <p:grpSpPr>
          <a:xfrm>
            <a:off x="203718" y="711663"/>
            <a:ext cx="11861059" cy="5985237"/>
            <a:chOff x="193779" y="711663"/>
            <a:chExt cx="11861059" cy="5985237"/>
          </a:xfrm>
        </p:grpSpPr>
        <p:sp>
          <p:nvSpPr>
            <p:cNvPr id="4" name="テキスト ボックス 3"/>
            <p:cNvSpPr txBox="1"/>
            <p:nvPr/>
          </p:nvSpPr>
          <p:spPr>
            <a:xfrm>
              <a:off x="1890836" y="760143"/>
              <a:ext cx="697627" cy="40011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/>
                  <a:ea typeface="ＭＳ Ｐゴシック"/>
                  <a:cs typeface="+mn-cs"/>
                </a:rPr>
                <a:t>学会</a:t>
              </a: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3530173" y="765554"/>
              <a:ext cx="6596679" cy="40011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/>
                  <a:ea typeface="ＭＳ Ｐゴシック"/>
                  <a:cs typeface="+mn-cs"/>
                </a:rPr>
                <a:t>内保連：学会別ルート・領域別</a:t>
              </a: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/>
                  <a:ea typeface="ＭＳ Ｐゴシック"/>
                  <a:cs typeface="+mn-cs"/>
                </a:rPr>
                <a:t>25</a:t>
              </a: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/>
                  <a:ea typeface="ＭＳ Ｐゴシック"/>
                  <a:cs typeface="+mn-cs"/>
                </a:rPr>
                <a:t>委員会→提案書取りまとめ</a:t>
              </a: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5197296" y="1275630"/>
              <a:ext cx="3262433" cy="40011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/>
                  <a:ea typeface="ＭＳ Ｐゴシック"/>
                  <a:cs typeface="+mn-cs"/>
                </a:rPr>
                <a:t>保険局医療課宛提案書提出</a:t>
              </a: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9505742" y="1403040"/>
              <a:ext cx="2549096" cy="70788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/>
                  <a:ea typeface="ＭＳ Ｐゴシック"/>
                  <a:cs typeface="+mn-cs"/>
                </a:rPr>
                <a:t>内保連代表ヒアリング</a:t>
              </a:r>
              <a:endPara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/>
                <a:ea typeface="ＭＳ Ｐゴシック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/>
                  <a:ea typeface="ＭＳ Ｐゴシック"/>
                  <a:cs typeface="+mn-cs"/>
                </a:rPr>
                <a:t>と医療課への説明</a:t>
              </a: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1648816" y="2439261"/>
              <a:ext cx="1980029" cy="70788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/>
                  <a:ea typeface="ＭＳ Ｐゴシック"/>
                  <a:cs typeface="+mn-cs"/>
                </a:rPr>
                <a:t>中医協指定項目</a:t>
              </a:r>
              <a:endPara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/>
                <a:ea typeface="ＭＳ Ｐゴシック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/>
                  <a:ea typeface="ＭＳ Ｐゴシック"/>
                  <a:cs typeface="+mn-cs"/>
                </a:rPr>
                <a:t>（第</a:t>
              </a: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/>
                  <a:ea typeface="ＭＳ Ｐゴシック"/>
                  <a:cs typeface="+mn-cs"/>
                </a:rPr>
                <a:t>2</a:t>
              </a: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/>
                  <a:ea typeface="ＭＳ Ｐゴシック"/>
                  <a:cs typeface="+mn-cs"/>
                </a:rPr>
                <a:t>章すべて）</a:t>
              </a: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5672645" y="2419851"/>
              <a:ext cx="2311735" cy="70788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/>
                  <a:ea typeface="ＭＳ Ｐゴシック"/>
                  <a:cs typeface="+mn-cs"/>
                </a:rPr>
                <a:t>中医協以外の項目</a:t>
              </a:r>
              <a:endPara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/>
                <a:ea typeface="ＭＳ Ｐゴシック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/>
                  <a:ea typeface="ＭＳ Ｐゴシック"/>
                  <a:cs typeface="+mn-cs"/>
                </a:rPr>
                <a:t>（第</a:t>
              </a: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/>
                  <a:ea typeface="ＭＳ Ｐゴシック"/>
                  <a:cs typeface="+mn-cs"/>
                </a:rPr>
                <a:t>1</a:t>
              </a: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/>
                  <a:ea typeface="ＭＳ Ｐゴシック"/>
                  <a:cs typeface="+mn-cs"/>
                </a:rPr>
                <a:t>章）</a:t>
              </a: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9633983" y="2439261"/>
              <a:ext cx="1980029" cy="40011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/>
                  <a:ea typeface="ＭＳ Ｐゴシック"/>
                  <a:cs typeface="+mn-cs"/>
                </a:rPr>
                <a:t>医薬品関連要望</a:t>
              </a: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193779" y="3261698"/>
              <a:ext cx="4676397" cy="70788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/>
                  <a:ea typeface="ＭＳ Ｐゴシック"/>
                  <a:cs typeface="+mn-cs"/>
                </a:rPr>
                <a:t>保険局医療課直轄</a:t>
              </a:r>
              <a:endPara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/>
                <a:ea typeface="ＭＳ Ｐゴシック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/>
                  <a:ea typeface="ＭＳ Ｐゴシック"/>
                  <a:cs typeface="+mn-cs"/>
                </a:rPr>
                <a:t>（医療課ヒアリング・検討）（医療課調整）</a:t>
              </a: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5219675" y="3599099"/>
              <a:ext cx="3212738" cy="70788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/>
                  <a:ea typeface="ＭＳ Ｐゴシック"/>
                  <a:cs typeface="+mn-cs"/>
                </a:rPr>
                <a:t>代表から医療課長への提出</a:t>
              </a:r>
              <a:endPara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/>
                <a:ea typeface="ＭＳ Ｐゴシック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/>
                  <a:ea typeface="ＭＳ Ｐゴシック"/>
                  <a:cs typeface="+mn-cs"/>
                </a:rPr>
                <a:t>（医療課内検討）</a:t>
              </a: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9505742" y="3261698"/>
              <a:ext cx="2236511" cy="70788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/>
                  <a:ea typeface="ＭＳ Ｐゴシック"/>
                  <a:cs typeface="+mn-cs"/>
                </a:rPr>
                <a:t>医薬食品局</a:t>
              </a:r>
              <a:endPara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/>
                <a:ea typeface="ＭＳ Ｐゴシック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/>
                  <a:ea typeface="ＭＳ Ｐゴシック"/>
                  <a:cs typeface="+mn-cs"/>
                </a:rPr>
                <a:t>（医薬食品局検討）</a:t>
              </a: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300631" y="4084136"/>
              <a:ext cx="4462694" cy="101566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/>
                  <a:ea typeface="ＭＳ Ｐゴシック"/>
                  <a:cs typeface="+mn-cs"/>
                </a:rPr>
                <a:t>中医協医療技術評価分科会・</a:t>
              </a:r>
              <a:endPara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/>
                <a:ea typeface="ＭＳ Ｐゴシック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/>
                  <a:ea typeface="ＭＳ Ｐゴシック"/>
                  <a:cs typeface="+mn-cs"/>
                </a:rPr>
                <a:t>専門小委員会（医療課協議・調整）</a:t>
              </a:r>
              <a:endPara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/>
                <a:ea typeface="ＭＳ Ｐゴシック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/>
                  <a:ea typeface="ＭＳ Ｐゴシック"/>
                  <a:cs typeface="+mn-cs"/>
                </a:rPr>
                <a:t>医療技術評価分科会（案）</a:t>
              </a: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5325537" y="5163028"/>
              <a:ext cx="3005951" cy="40011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/>
                  <a:ea typeface="ＭＳ Ｐゴシック"/>
                  <a:cs typeface="+mn-cs"/>
                </a:rPr>
                <a:t>中医協基本問題小委員会</a:t>
              </a: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4136910" y="5744060"/>
              <a:ext cx="5383205" cy="40011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/>
                  <a:ea typeface="ＭＳ Ｐゴシック"/>
                  <a:cs typeface="+mn-cs"/>
                </a:rPr>
                <a:t>中医協への診療報酬改定（案）提出と修正・承認</a:t>
              </a: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4208244" y="6296790"/>
              <a:ext cx="5240537" cy="40011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/>
                  <a:ea typeface="ＭＳ Ｐゴシック"/>
                  <a:cs typeface="+mn-cs"/>
                </a:rPr>
                <a:t>中医協会長が厚労大臣に答申し保険収載決定</a:t>
              </a:r>
            </a:p>
          </p:txBody>
        </p:sp>
        <p:sp>
          <p:nvSpPr>
            <p:cNvPr id="19" name="下矢印 18"/>
            <p:cNvSpPr/>
            <p:nvPr/>
          </p:nvSpPr>
          <p:spPr>
            <a:xfrm>
              <a:off x="6580198" y="1115893"/>
              <a:ext cx="496627" cy="23853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ゴシック"/>
                <a:ea typeface="ＭＳ Ｐゴシック"/>
                <a:cs typeface="+mn-cs"/>
              </a:endParaRPr>
            </a:p>
          </p:txBody>
        </p:sp>
        <p:sp>
          <p:nvSpPr>
            <p:cNvPr id="20" name="下矢印 19"/>
            <p:cNvSpPr/>
            <p:nvPr/>
          </p:nvSpPr>
          <p:spPr>
            <a:xfrm>
              <a:off x="2283663" y="3124118"/>
              <a:ext cx="496627" cy="23853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ゴシック"/>
                <a:ea typeface="ＭＳ Ｐゴシック"/>
                <a:cs typeface="+mn-cs"/>
              </a:endParaRPr>
            </a:p>
          </p:txBody>
        </p:sp>
        <p:sp>
          <p:nvSpPr>
            <p:cNvPr id="21" name="下矢印 20"/>
            <p:cNvSpPr/>
            <p:nvPr/>
          </p:nvSpPr>
          <p:spPr>
            <a:xfrm>
              <a:off x="10321766" y="2821403"/>
              <a:ext cx="496627" cy="447671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ゴシック"/>
                <a:ea typeface="ＭＳ Ｐゴシック"/>
                <a:cs typeface="+mn-cs"/>
              </a:endParaRPr>
            </a:p>
          </p:txBody>
        </p:sp>
        <p:sp>
          <p:nvSpPr>
            <p:cNvPr id="22" name="下矢印 21"/>
            <p:cNvSpPr/>
            <p:nvPr/>
          </p:nvSpPr>
          <p:spPr>
            <a:xfrm>
              <a:off x="6580197" y="4275172"/>
              <a:ext cx="496627" cy="93868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ゴシック"/>
                <a:ea typeface="ＭＳ Ｐゴシック"/>
                <a:cs typeface="+mn-cs"/>
              </a:endParaRPr>
            </a:p>
          </p:txBody>
        </p:sp>
        <p:sp>
          <p:nvSpPr>
            <p:cNvPr id="23" name="下矢印 22"/>
            <p:cNvSpPr/>
            <p:nvPr/>
          </p:nvSpPr>
          <p:spPr>
            <a:xfrm>
              <a:off x="6573627" y="3097239"/>
              <a:ext cx="496627" cy="55042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ゴシック"/>
                <a:ea typeface="ＭＳ Ｐゴシック"/>
                <a:cs typeface="+mn-cs"/>
              </a:endParaRPr>
            </a:p>
          </p:txBody>
        </p:sp>
        <p:sp>
          <p:nvSpPr>
            <p:cNvPr id="24" name="下矢印 23"/>
            <p:cNvSpPr/>
            <p:nvPr/>
          </p:nvSpPr>
          <p:spPr>
            <a:xfrm>
              <a:off x="6580197" y="6088129"/>
              <a:ext cx="496627" cy="23853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ゴシック"/>
                <a:ea typeface="ＭＳ Ｐゴシック"/>
                <a:cs typeface="+mn-cs"/>
              </a:endParaRPr>
            </a:p>
          </p:txBody>
        </p:sp>
        <p:sp>
          <p:nvSpPr>
            <p:cNvPr id="25" name="下矢印 24"/>
            <p:cNvSpPr/>
            <p:nvPr/>
          </p:nvSpPr>
          <p:spPr>
            <a:xfrm>
              <a:off x="6580197" y="5531880"/>
              <a:ext cx="496627" cy="23853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ゴシック"/>
                <a:ea typeface="ＭＳ Ｐゴシック"/>
                <a:cs typeface="+mn-cs"/>
              </a:endParaRPr>
            </a:p>
          </p:txBody>
        </p:sp>
        <p:sp>
          <p:nvSpPr>
            <p:cNvPr id="26" name="下矢印 25"/>
            <p:cNvSpPr/>
            <p:nvPr/>
          </p:nvSpPr>
          <p:spPr>
            <a:xfrm>
              <a:off x="2283663" y="3928244"/>
              <a:ext cx="496627" cy="23853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ゴシック"/>
                <a:ea typeface="ＭＳ Ｐゴシック"/>
                <a:cs typeface="+mn-cs"/>
              </a:endParaRPr>
            </a:p>
          </p:txBody>
        </p:sp>
        <p:sp>
          <p:nvSpPr>
            <p:cNvPr id="27" name="下矢印 26"/>
            <p:cNvSpPr/>
            <p:nvPr/>
          </p:nvSpPr>
          <p:spPr>
            <a:xfrm rot="4405922">
              <a:off x="5093021" y="660765"/>
              <a:ext cx="386178" cy="303781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ゴシック"/>
                <a:ea typeface="ＭＳ Ｐゴシック"/>
                <a:cs typeface="+mn-cs"/>
              </a:endParaRPr>
            </a:p>
          </p:txBody>
        </p:sp>
        <p:sp>
          <p:nvSpPr>
            <p:cNvPr id="29" name="下矢印 28"/>
            <p:cNvSpPr/>
            <p:nvPr/>
          </p:nvSpPr>
          <p:spPr>
            <a:xfrm rot="16200000">
              <a:off x="2836347" y="463779"/>
              <a:ext cx="496627" cy="99239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ゴシック"/>
                <a:ea typeface="ＭＳ Ｐゴシック"/>
                <a:cs typeface="+mn-cs"/>
              </a:endParaRPr>
            </a:p>
          </p:txBody>
        </p:sp>
        <p:sp>
          <p:nvSpPr>
            <p:cNvPr id="30" name="下矢印 29"/>
            <p:cNvSpPr/>
            <p:nvPr/>
          </p:nvSpPr>
          <p:spPr>
            <a:xfrm rot="17194078" flipH="1">
              <a:off x="8074452" y="728114"/>
              <a:ext cx="359860" cy="284993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ゴシック"/>
                <a:ea typeface="ＭＳ Ｐゴシック"/>
                <a:cs typeface="+mn-cs"/>
              </a:endParaRPr>
            </a:p>
          </p:txBody>
        </p:sp>
        <p:cxnSp>
          <p:nvCxnSpPr>
            <p:cNvPr id="32" name="直線矢印コネクタ 31"/>
            <p:cNvCxnSpPr>
              <a:stCxn id="8" idx="1"/>
            </p:cNvCxnSpPr>
            <p:nvPr/>
          </p:nvCxnSpPr>
          <p:spPr>
            <a:xfrm flipH="1">
              <a:off x="7275443" y="1756983"/>
              <a:ext cx="223029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下矢印 32"/>
            <p:cNvSpPr/>
            <p:nvPr/>
          </p:nvSpPr>
          <p:spPr>
            <a:xfrm rot="3035315">
              <a:off x="8453542" y="3358751"/>
              <a:ext cx="413307" cy="221583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ゴシック"/>
                <a:ea typeface="ＭＳ Ｐゴシック"/>
                <a:cs typeface="+mn-cs"/>
              </a:endParaRPr>
            </a:p>
          </p:txBody>
        </p:sp>
        <p:sp>
          <p:nvSpPr>
            <p:cNvPr id="34" name="下矢印 33"/>
            <p:cNvSpPr/>
            <p:nvPr/>
          </p:nvSpPr>
          <p:spPr>
            <a:xfrm rot="18143384" flipH="1">
              <a:off x="5057648" y="4143888"/>
              <a:ext cx="413307" cy="131712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ゴシック"/>
                <a:ea typeface="ＭＳ Ｐゴシック"/>
                <a:cs typeface="+mn-cs"/>
              </a:endParaRPr>
            </a:p>
          </p:txBody>
        </p:sp>
        <p:sp>
          <p:nvSpPr>
            <p:cNvPr id="28" name="下矢印 27"/>
            <p:cNvSpPr/>
            <p:nvPr/>
          </p:nvSpPr>
          <p:spPr>
            <a:xfrm>
              <a:off x="6587470" y="1671236"/>
              <a:ext cx="496627" cy="76802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ゴシック"/>
                <a:ea typeface="ＭＳ Ｐゴシック"/>
                <a:cs typeface="+mn-cs"/>
              </a:endParaRPr>
            </a:p>
          </p:txBody>
        </p:sp>
      </p:grpSp>
      <p:sp>
        <p:nvSpPr>
          <p:cNvPr id="36" name="右カーブ矢印 35"/>
          <p:cNvSpPr/>
          <p:nvPr/>
        </p:nvSpPr>
        <p:spPr>
          <a:xfrm flipV="1">
            <a:off x="1457470" y="1948070"/>
            <a:ext cx="347869" cy="100804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/>
              <a:ea typeface="ＭＳ Ｐゴシック"/>
              <a:cs typeface="+mn-cs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788226" y="1803695"/>
            <a:ext cx="398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/>
                <a:ea typeface="ＭＳ Ｐゴシック"/>
                <a:cs typeface="+mn-cs"/>
              </a:rPr>
              <a:t>＝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196589" y="2537805"/>
            <a:ext cx="33810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/>
                <a:ea typeface="ＭＳ Ｐゴシック"/>
                <a:cs typeface="+mn-cs"/>
              </a:rPr>
              <a:t>A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/>
              <a:ea typeface="ＭＳ Ｐゴシック"/>
              <a:cs typeface="+mn-cs"/>
            </a:endParaRPr>
          </a:p>
        </p:txBody>
      </p:sp>
      <p:sp>
        <p:nvSpPr>
          <p:cNvPr id="40" name="右カーブ矢印 39"/>
          <p:cNvSpPr/>
          <p:nvPr/>
        </p:nvSpPr>
        <p:spPr>
          <a:xfrm rot="16200000" flipV="1">
            <a:off x="5657554" y="2572482"/>
            <a:ext cx="443133" cy="130680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/>
              <a:ea typeface="ＭＳ Ｐゴシック"/>
              <a:cs typeface="+mn-cs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178812" y="1824415"/>
            <a:ext cx="338554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/>
                <a:ea typeface="ＭＳ Ｐゴシック"/>
                <a:cs typeface="+mn-cs"/>
              </a:rPr>
              <a:t>B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/>
              <a:ea typeface="ＭＳ Ｐゴシック"/>
              <a:cs typeface="+mn-cs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798204" y="2544966"/>
            <a:ext cx="398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/>
                <a:ea typeface="ＭＳ Ｐゴシック"/>
                <a:cs typeface="+mn-cs"/>
              </a:rPr>
              <a:t>＝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2895601" y="1824414"/>
            <a:ext cx="297099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/>
                <a:ea typeface="ＭＳ Ｐゴシック"/>
                <a:cs typeface="+mn-cs"/>
              </a:rPr>
              <a:t>N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/>
              <a:ea typeface="ＭＳ Ｐゴシック"/>
              <a:cs typeface="+mn-cs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451836" y="1801452"/>
            <a:ext cx="398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/>
                <a:ea typeface="ＭＳ Ｐゴシック"/>
                <a:cs typeface="+mn-cs"/>
              </a:rPr>
              <a:t>～</a:t>
            </a:r>
          </a:p>
        </p:txBody>
      </p:sp>
    </p:spTree>
    <p:extLst>
      <p:ext uri="{BB962C8B-B14F-4D97-AF65-F5344CB8AC3E}">
        <p14:creationId xmlns:p14="http://schemas.microsoft.com/office/powerpoint/2010/main" val="408803606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ＭＳ Ｐゴシック"/>
        <a:ea typeface="ＭＳ Ｐゴシック"/>
        <a:cs typeface=""/>
      </a:majorFont>
      <a:minorFont>
        <a:latin typeface="ＭＳ 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145</Words>
  <Application>Microsoft Office PowerPoint</Application>
  <PresentationFormat>ワイド画面</PresentationFormat>
  <Paragraphs>30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游ゴシック</vt:lpstr>
      <vt:lpstr>Arial</vt:lpstr>
      <vt:lpstr>1_Office テーマ</vt:lpstr>
      <vt:lpstr>学会からの要望の取り扱いに関する内保連ルート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学会からの要望の取り扱いに関する内保連ルート</dc:title>
  <dc:creator>コメント</dc:creator>
  <cp:lastModifiedBy>コメント</cp:lastModifiedBy>
  <cp:revision>3</cp:revision>
  <dcterms:created xsi:type="dcterms:W3CDTF">2020-01-27T07:55:50Z</dcterms:created>
  <dcterms:modified xsi:type="dcterms:W3CDTF">2020-01-27T08:09:08Z</dcterms:modified>
</cp:coreProperties>
</file>